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9" r:id="rId4"/>
    <p:sldId id="262" r:id="rId5"/>
    <p:sldId id="271" r:id="rId6"/>
    <p:sldId id="280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48" autoAdjust="0"/>
    <p:restoredTop sz="94660"/>
  </p:normalViewPr>
  <p:slideViewPr>
    <p:cSldViewPr>
      <p:cViewPr varScale="1">
        <p:scale>
          <a:sx n="83" d="100"/>
          <a:sy n="83" d="100"/>
        </p:scale>
        <p:origin x="143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8A1F8-555B-453E-AC1F-803AD1C982F2}" type="datetimeFigureOut">
              <a:rPr lang="nl-NL" smtClean="0"/>
              <a:t>9-3-2018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9144000" cy="218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6000" dirty="0">
                <a:solidFill>
                  <a:schemeClr val="bg1"/>
                </a:solidFill>
              </a:rPr>
              <a:t>Workshop coachen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122681"/>
            <a:ext cx="6400800" cy="1752600"/>
          </a:xfrm>
        </p:spPr>
        <p:txBody>
          <a:bodyPr/>
          <a:lstStyle/>
          <a:p>
            <a:pPr algn="l"/>
            <a:r>
              <a:rPr lang="nl-NL" sz="3600" dirty="0">
                <a:solidFill>
                  <a:schemeClr val="bg1"/>
                </a:solidFill>
              </a:rPr>
              <a:t>Workshopavond </a:t>
            </a:r>
            <a:r>
              <a:rPr lang="nl-NL" sz="2000" dirty="0">
                <a:solidFill>
                  <a:schemeClr val="bg1"/>
                </a:solidFill>
              </a:rPr>
              <a:t>maart 2018</a:t>
            </a:r>
          </a:p>
          <a:p>
            <a:pPr algn="l"/>
            <a:r>
              <a:rPr lang="nl-NL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643570" y="6488668"/>
            <a:ext cx="3500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Regio Scouting Zeeland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Planning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522866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dirty="0"/>
              <a:t>Introductie</a:t>
            </a:r>
          </a:p>
          <a:p>
            <a:pPr>
              <a:spcBef>
                <a:spcPts val="0"/>
              </a:spcBef>
            </a:pPr>
            <a:r>
              <a:rPr lang="nl-NL" dirty="0"/>
              <a:t>Voorstelrondje</a:t>
            </a:r>
          </a:p>
          <a:p>
            <a:pPr>
              <a:spcBef>
                <a:spcPts val="0"/>
              </a:spcBef>
            </a:pPr>
            <a:r>
              <a:rPr lang="nl-NL" dirty="0"/>
              <a:t>Inleiding in coaching</a:t>
            </a:r>
          </a:p>
          <a:p>
            <a:pPr>
              <a:spcBef>
                <a:spcPts val="0"/>
              </a:spcBef>
            </a:pPr>
            <a:r>
              <a:rPr lang="nl-NL" dirty="0"/>
              <a:t>Valkuilen</a:t>
            </a:r>
          </a:p>
          <a:p>
            <a:pPr>
              <a:spcBef>
                <a:spcPts val="0"/>
              </a:spcBef>
            </a:pPr>
            <a:r>
              <a:rPr lang="nl-NL" dirty="0"/>
              <a:t>Jullie praktijksituaties</a:t>
            </a:r>
          </a:p>
          <a:p>
            <a:pPr>
              <a:spcBef>
                <a:spcPts val="0"/>
              </a:spcBef>
            </a:pPr>
            <a:r>
              <a:rPr lang="nl-NL" dirty="0"/>
              <a:t>Afronding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Voorstelrondje a.d.h.v. je vingers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522866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nl-NL" dirty="0"/>
              <a:t>Duim: Waar ben je goed in?</a:t>
            </a:r>
          </a:p>
          <a:p>
            <a:pPr lvl="0"/>
            <a:r>
              <a:rPr lang="nl-NL" dirty="0"/>
              <a:t>Wijsvinger: Waar wil je naar toe/Wat zijn je doelen?</a:t>
            </a:r>
          </a:p>
          <a:p>
            <a:pPr lvl="0"/>
            <a:r>
              <a:rPr lang="nl-NL" dirty="0"/>
              <a:t>Middelvinger: Waar heb je een hekel aan?</a:t>
            </a:r>
          </a:p>
          <a:p>
            <a:pPr lvl="0"/>
            <a:r>
              <a:rPr lang="nl-NL" dirty="0"/>
              <a:t>Ringvinger: Waar ben je trouw aan?</a:t>
            </a:r>
          </a:p>
          <a:p>
            <a:pPr lvl="0"/>
            <a:r>
              <a:rPr lang="nl-NL" dirty="0"/>
              <a:t>Pink: Waar wil je in groeien/ wat wil je leren?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613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Inleiding in coaching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nl-NL" dirty="0"/>
              <a:t>Coach is inhoudelijk is geen expert (professioneel naïef)</a:t>
            </a:r>
          </a:p>
          <a:p>
            <a:r>
              <a:rPr lang="nl-NL" dirty="0"/>
              <a:t>Bij coaching neemt de </a:t>
            </a:r>
            <a:r>
              <a:rPr lang="nl-NL" dirty="0" err="1"/>
              <a:t>coachee</a:t>
            </a:r>
            <a:r>
              <a:rPr lang="nl-NL" dirty="0"/>
              <a:t> de beslissingen, coach begeleidt het proces (meer commitment motivatie, zelfstandigheid).</a:t>
            </a:r>
          </a:p>
          <a:p>
            <a:r>
              <a:rPr lang="nl-NL" dirty="0"/>
              <a:t>Coaching kost meer tijd, maar heeft in soms meer effect.</a:t>
            </a:r>
          </a:p>
          <a:p>
            <a:pPr lvl="0"/>
            <a:r>
              <a:rPr lang="nl-NL" dirty="0"/>
              <a:t>Z.s.m. coachen.</a:t>
            </a:r>
          </a:p>
          <a:p>
            <a:pPr lvl="0"/>
            <a:r>
              <a:rPr lang="nl-NL" dirty="0"/>
              <a:t>Coaching is vragen stellen, luisteren, analyseren, doelen stellen (SMART), doorvragen.</a:t>
            </a:r>
          </a:p>
          <a:p>
            <a:pPr lvl="0"/>
            <a:r>
              <a:rPr lang="nl-NL" dirty="0" err="1"/>
              <a:t>Coachingstechnieken</a:t>
            </a:r>
            <a:r>
              <a:rPr lang="nl-NL" dirty="0"/>
              <a:t> draaien meestal om het stellen van de juiste vragen.</a:t>
            </a:r>
          </a:p>
          <a:p>
            <a:pPr lvl="0"/>
            <a:r>
              <a:rPr lang="nl-NL"/>
              <a:t>Open en gesloten vragen, LSD, zonder OMA, NIVEA.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Valkuilen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l-NL" dirty="0"/>
              <a:t>Onderwijzen in plaats van sturen</a:t>
            </a:r>
          </a:p>
          <a:p>
            <a:pPr lvl="0"/>
            <a:r>
              <a:rPr lang="nl-NL" dirty="0"/>
              <a:t>Selectief coachen</a:t>
            </a:r>
          </a:p>
          <a:p>
            <a:pPr lvl="0"/>
            <a:r>
              <a:rPr lang="nl-NL" dirty="0"/>
              <a:t>Onvoldoende bewust zijn van voorbeeldgedrag</a:t>
            </a:r>
          </a:p>
          <a:p>
            <a:pPr lvl="0"/>
            <a:r>
              <a:rPr lang="nl-NL" dirty="0"/>
              <a:t>Toegeven aan weerstand tegen coaching</a:t>
            </a:r>
          </a:p>
          <a:p>
            <a:pPr lvl="0"/>
            <a:r>
              <a:rPr lang="nl-NL" dirty="0"/>
              <a:t>Psychologie beoefenen</a:t>
            </a:r>
          </a:p>
          <a:p>
            <a:pPr lvl="0"/>
            <a:r>
              <a:rPr lang="nl-NL" dirty="0"/>
              <a:t>Doelen zijn niet uitdagend genoeg</a:t>
            </a:r>
          </a:p>
          <a:p>
            <a:pPr lvl="0"/>
            <a:r>
              <a:rPr lang="nl-NL" dirty="0"/>
              <a:t>Het ‘Er-is-geen-betere-dan-ikzelf’ syndroom</a:t>
            </a:r>
          </a:p>
          <a:p>
            <a:pPr lvl="0"/>
            <a:r>
              <a:rPr lang="nl-NL" dirty="0"/>
              <a:t>Het is voor de leidinggevende onduidelijk wat een verandering hem zal opleveren</a:t>
            </a:r>
          </a:p>
          <a:p>
            <a:pPr lvl="0"/>
            <a:r>
              <a:rPr lang="nl-NL" dirty="0"/>
              <a:t>Uitstellen / Ad-hoc coaching</a:t>
            </a:r>
          </a:p>
          <a:p>
            <a:r>
              <a:rPr lang="nl-NL" dirty="0"/>
              <a:t>Afspraken niet nakomen</a:t>
            </a:r>
            <a:endParaRPr lang="nl-NL" sz="36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2338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Tot slot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/>
              <a:t>Nog vragen?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/>
              <a:t>Wensen t.a.v. meer training?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/>
              <a:t>Wat ga je nu doen m.b.v. coaching?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/>
              <a:t>Evaluatie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659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1457</TotalTime>
  <Words>249</Words>
  <Application>Microsoft Office PowerPoint</Application>
  <PresentationFormat>Diavoorstelling (4:3)</PresentationFormat>
  <Paragraphs>44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Office-thema</vt:lpstr>
      <vt:lpstr>Workshop coachen</vt:lpstr>
      <vt:lpstr>Planning</vt:lpstr>
      <vt:lpstr>Voorstelrondje a.d.h.v. je vingers</vt:lpstr>
      <vt:lpstr>Inleiding in coaching</vt:lpstr>
      <vt:lpstr>Valkuilen</vt:lpstr>
      <vt:lpstr>Tot slot</vt:lpstr>
    </vt:vector>
  </TitlesOfParts>
  <Company>ROC Westerschelde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Inventariseren leerbehoeften</dc:title>
  <dc:creator>ICT-Dienst</dc:creator>
  <cp:lastModifiedBy>Mark Rosel</cp:lastModifiedBy>
  <cp:revision>60</cp:revision>
  <dcterms:created xsi:type="dcterms:W3CDTF">2011-06-23T18:35:56Z</dcterms:created>
  <dcterms:modified xsi:type="dcterms:W3CDTF">2018-03-09T21:09:46Z</dcterms:modified>
</cp:coreProperties>
</file>