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308" r:id="rId4"/>
    <p:sldId id="304" r:id="rId5"/>
    <p:sldId id="309" r:id="rId6"/>
    <p:sldId id="306" r:id="rId7"/>
    <p:sldId id="307" r:id="rId8"/>
    <p:sldId id="30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44" autoAdjust="0"/>
  </p:normalViewPr>
  <p:slideViewPr>
    <p:cSldViewPr>
      <p:cViewPr varScale="1">
        <p:scale>
          <a:sx n="67" d="100"/>
          <a:sy n="67" d="100"/>
        </p:scale>
        <p:origin x="18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AF931-95EC-4A6A-BBDA-AEA73EB47FCD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F00C-D6C3-4051-BE42-4BAA610CA2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2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1F8-555B-453E-AC1F-803AD1C982F2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2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</a:rPr>
              <a:t>Module Evalueren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txBody>
          <a:bodyPr/>
          <a:lstStyle/>
          <a:p>
            <a:pPr algn="l"/>
            <a:r>
              <a:rPr lang="nl-NL" dirty="0">
                <a:solidFill>
                  <a:schemeClr val="bg1"/>
                </a:solidFill>
              </a:rPr>
              <a:t>Moduleweekend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643570" y="6488668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Regio Scouting Zeeland | Versie 1.0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Inhoud van deze module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nl-NL" dirty="0"/>
              <a:t>Evalueren </a:t>
            </a:r>
            <a:r>
              <a:rPr lang="nl-NL" dirty="0" smtClean="0"/>
              <a:t>(Mark)</a:t>
            </a:r>
            <a:endParaRPr lang="nl-NL" dirty="0"/>
          </a:p>
          <a:p>
            <a:r>
              <a:rPr lang="nl-NL" dirty="0"/>
              <a:t>Feedback geven </a:t>
            </a:r>
            <a:r>
              <a:rPr lang="nl-NL" dirty="0" smtClean="0"/>
              <a:t>(Martine)</a:t>
            </a: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Evalueren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- Wanneer evalueren?</a:t>
            </a:r>
          </a:p>
          <a:p>
            <a:pPr marL="0" indent="0">
              <a:buNone/>
            </a:pPr>
            <a:r>
              <a:rPr lang="nl-NL" dirty="0"/>
              <a:t>Na opkomst en kamp, periodiek</a:t>
            </a:r>
          </a:p>
          <a:p>
            <a:pPr marL="0" indent="0">
              <a:buNone/>
            </a:pPr>
            <a:r>
              <a:rPr lang="nl-NL" dirty="0"/>
              <a:t>- Met wie evalueren we?</a:t>
            </a:r>
          </a:p>
          <a:p>
            <a:pPr marL="0" indent="0">
              <a:buNone/>
            </a:pPr>
            <a:r>
              <a:rPr lang="nl-NL" dirty="0"/>
              <a:t>Team, jeugdleden, bestuur</a:t>
            </a:r>
          </a:p>
          <a:p>
            <a:pPr marL="0" indent="0">
              <a:buNone/>
            </a:pPr>
            <a:r>
              <a:rPr lang="nl-NL" dirty="0"/>
              <a:t>- Hoe evalueren we?</a:t>
            </a:r>
          </a:p>
          <a:p>
            <a:pPr marL="0" indent="0">
              <a:buNone/>
            </a:pPr>
            <a:r>
              <a:rPr lang="nl-NL" dirty="0"/>
              <a:t>Model, spel, gespreksleider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1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Definitie van evalueren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In deze  module bedoelen we met  evalueren:</a:t>
            </a:r>
          </a:p>
          <a:p>
            <a:pPr marL="0" indent="0">
              <a:buNone/>
            </a:pPr>
            <a:r>
              <a:rPr lang="nl-NL" dirty="0"/>
              <a:t>Het verzamelen, interpreteren en presenteren van informatie,</a:t>
            </a:r>
          </a:p>
          <a:p>
            <a:pPr marL="0" indent="0">
              <a:buNone/>
            </a:pPr>
            <a:r>
              <a:rPr lang="nl-NL" dirty="0"/>
              <a:t>om daarmee bepaalde resultaten en processen te kunnen beoordelen,</a:t>
            </a:r>
          </a:p>
          <a:p>
            <a:pPr marL="0" indent="0">
              <a:buNone/>
            </a:pPr>
            <a:r>
              <a:rPr lang="nl-NL" dirty="0"/>
              <a:t>met als doel van ervaringen te leren en resultaten te verbeteren.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640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Evalueren n.a.v. doelen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87446"/>
            <a:ext cx="8229600" cy="4461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Evalueren begint al bij de voorbereidingen door…</a:t>
            </a:r>
          </a:p>
          <a:p>
            <a:pPr>
              <a:buFontTx/>
              <a:buChar char="-"/>
            </a:pPr>
            <a:r>
              <a:rPr lang="nl-NL" dirty="0" smtClean="0"/>
              <a:t>het stellen van doelen;</a:t>
            </a:r>
          </a:p>
          <a:p>
            <a:pPr>
              <a:buFontTx/>
              <a:buChar char="-"/>
            </a:pPr>
            <a:r>
              <a:rPr lang="nl-NL" dirty="0" smtClean="0"/>
              <a:t>te bepalen hoe je gaat meten of je die doelen hebt gerealiseerd.</a:t>
            </a:r>
          </a:p>
          <a:p>
            <a:pPr marL="0" indent="0">
              <a:buNone/>
            </a:pPr>
            <a:r>
              <a:rPr lang="nl-NL" dirty="0" smtClean="0"/>
              <a:t>Tijdens de evaluatie bespreek je gericht…</a:t>
            </a:r>
          </a:p>
          <a:p>
            <a:pPr>
              <a:buFontTx/>
              <a:buChar char="-"/>
            </a:pPr>
            <a:r>
              <a:rPr lang="nl-NL" dirty="0" smtClean="0"/>
              <a:t>in welke mate het is gelukt om je doelen te bereiken en waardoor;</a:t>
            </a:r>
          </a:p>
          <a:p>
            <a:pPr>
              <a:buFontTx/>
              <a:buChar char="-"/>
            </a:pPr>
            <a:r>
              <a:rPr lang="nl-NL" dirty="0"/>
              <a:t>h</a:t>
            </a:r>
            <a:r>
              <a:rPr lang="nl-NL" dirty="0" smtClean="0"/>
              <a:t>oe efficiënt e.e.a. is verlopen;</a:t>
            </a:r>
          </a:p>
          <a:p>
            <a:pPr>
              <a:buFontTx/>
              <a:buChar char="-"/>
            </a:pPr>
            <a:r>
              <a:rPr lang="nl-NL" dirty="0"/>
              <a:t>w</a:t>
            </a:r>
            <a:r>
              <a:rPr lang="nl-NL" dirty="0" smtClean="0"/>
              <a:t>at je de volgende keer weer zo wilt doen en wat je anders wilt doen.</a:t>
            </a: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63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Opdracht evalueren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Een eigen ervaring in een evaluatiemodel  plaatsen.</a:t>
            </a:r>
          </a:p>
          <a:p>
            <a:pPr marL="0" indent="0">
              <a:buNone/>
            </a:pPr>
            <a:r>
              <a:rPr lang="nl-NL" dirty="0"/>
              <a:t>In </a:t>
            </a:r>
            <a:r>
              <a:rPr lang="nl-NL" dirty="0" err="1"/>
              <a:t>subgroepjes</a:t>
            </a:r>
            <a:r>
              <a:rPr lang="nl-NL" dirty="0"/>
              <a:t> van personen die van dezelfde groep zijn,</a:t>
            </a:r>
          </a:p>
          <a:p>
            <a:pPr marL="0" indent="0">
              <a:buNone/>
            </a:pPr>
            <a:r>
              <a:rPr lang="nl-NL" dirty="0"/>
              <a:t>het laatste kamp of een opkomst evalueren,</a:t>
            </a:r>
          </a:p>
          <a:p>
            <a:pPr marL="0" indent="0">
              <a:buNone/>
            </a:pPr>
            <a:r>
              <a:rPr lang="nl-NL" dirty="0"/>
              <a:t>a.d.h.v. de 4D evaluatiemethode</a:t>
            </a:r>
          </a:p>
          <a:p>
            <a:pPr marL="0" indent="0">
              <a:buNone/>
            </a:pPr>
            <a:r>
              <a:rPr lang="nl-NL" dirty="0"/>
              <a:t>In 20 minuten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35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jeugdleden evalueren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NL" dirty="0"/>
              <a:t>Manieren om met jeugdleden te evalueren</a:t>
            </a:r>
          </a:p>
          <a:p>
            <a:pPr marL="0" indent="0">
              <a:spcBef>
                <a:spcPts val="0"/>
              </a:spcBef>
              <a:buNone/>
            </a:pPr>
            <a:endParaRPr lang="nl-NL" dirty="0"/>
          </a:p>
          <a:p>
            <a:pPr marL="0" indent="0">
              <a:spcBef>
                <a:spcPts val="0"/>
              </a:spcBef>
              <a:buNone/>
            </a:pPr>
            <a:r>
              <a:rPr lang="nl-NL" dirty="0"/>
              <a:t>1. Ren je rot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dirty="0"/>
              <a:t>2. Lucifer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dirty="0"/>
              <a:t>3. Tips en tops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dirty="0"/>
              <a:t>4. Stille wand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3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Afsluiting onderdeel evalueren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Nog vragen?</a:t>
            </a:r>
          </a:p>
          <a:p>
            <a:pPr>
              <a:buFontTx/>
              <a:buChar char="-"/>
            </a:pPr>
            <a:r>
              <a:rPr lang="nl-NL" dirty="0"/>
              <a:t>Evaluatie van dit onderdeel aan het eind van de module.</a:t>
            </a:r>
          </a:p>
          <a:p>
            <a:pPr>
              <a:buFontTx/>
              <a:buChar char="-"/>
            </a:pPr>
            <a:r>
              <a:rPr lang="nl-NL" dirty="0" err="1"/>
              <a:t>Handout</a:t>
            </a:r>
            <a:r>
              <a:rPr lang="nl-NL" dirty="0"/>
              <a:t> beschikbaar op website regio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239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254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Module Evalueren</vt:lpstr>
      <vt:lpstr>Inhoud van deze module</vt:lpstr>
      <vt:lpstr>Evalueren</vt:lpstr>
      <vt:lpstr>Definitie van evalueren</vt:lpstr>
      <vt:lpstr>Evalueren n.a.v. doelen</vt:lpstr>
      <vt:lpstr>Opdracht evalueren</vt:lpstr>
      <vt:lpstr>Met jeugdleden evalueren</vt:lpstr>
      <vt:lpstr>Afsluiting onderdeel evalueren</vt:lpstr>
    </vt:vector>
  </TitlesOfParts>
  <Company>ROC Westerschelde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Inventariseren leerbehoeften</dc:title>
  <dc:creator>ICT-Dienst</dc:creator>
  <cp:lastModifiedBy>Mark Rosel</cp:lastModifiedBy>
  <cp:revision>54</cp:revision>
  <dcterms:created xsi:type="dcterms:W3CDTF">2011-06-23T18:35:56Z</dcterms:created>
  <dcterms:modified xsi:type="dcterms:W3CDTF">2016-09-11T14:48:51Z</dcterms:modified>
</cp:coreProperties>
</file>